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12/31/2012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Wingrave  2 v 4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Hook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Cup Semi Final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Brackley  4 v 2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D Symcoxs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9 v 3  Steeple Claydon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Nadin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N. Marshall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4 v 1  Bloxham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N.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Nadin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Cup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Banbury Vikings  2 v 8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 5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Hook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Steeple Claydon  1 v 8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J. Ciballi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Nadin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S. Humphries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6 v 2  Aylesbury JFC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A. Nadin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R. Coles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5 v 0  Wingrave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</a:t>
            </a:r>
            <a:r>
              <a:rPr lang="en-GB" sz="4000" b="1" dirty="0" smtClean="0"/>
              <a:t>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Brackley  2 v 3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</a:t>
            </a:r>
            <a:r>
              <a:rPr lang="en-GB" sz="1800" b="1" dirty="0" smtClean="0"/>
              <a:t>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</a:t>
            </a:r>
            <a:r>
              <a:rPr lang="en-GB" sz="1800" b="1" dirty="0" smtClean="0"/>
              <a:t>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Supp Cup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10 v 1  Aylesbury JFC 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No Names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(5)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12 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1994-95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U13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Supp Cup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2 v 1  Mortonville 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(9)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Supp Cup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Aylesbury JFC  2 V 3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			</a:t>
            </a:r>
            <a:r>
              <a:rPr lang="en-GB" sz="1800" b="1" dirty="0" smtClean="0"/>
              <a:t>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(9)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</a:t>
            </a:r>
            <a:r>
              <a:rPr lang="en-GB" sz="4000" b="1" dirty="0" smtClean="0"/>
              <a:t>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Supp Cup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Brackley  3 V 3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Jackson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r>
              <a:rPr lang="en-GB" sz="1800" b="1" dirty="0"/>
              <a:t>				</a:t>
            </a:r>
            <a:r>
              <a:rPr lang="en-GB" sz="1800" b="1" dirty="0" smtClean="0"/>
              <a:t>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</a:t>
            </a:r>
            <a:r>
              <a:rPr lang="en-GB" sz="4000" b="1" dirty="0" smtClean="0"/>
              <a:t>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Bloxham  2 v 7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</a:t>
            </a:r>
            <a:r>
              <a:rPr lang="en-GB" sz="4000" b="1" dirty="0" smtClean="0"/>
              <a:t>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League – Away  </a:t>
            </a:r>
            <a:r>
              <a:rPr lang="en-GB" sz="1600" b="1" dirty="0" smtClean="0"/>
              <a:t>Double Header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Mortonville  3 v 3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J. Wait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</a:t>
            </a:r>
            <a:r>
              <a:rPr lang="en-GB" sz="4000" b="1" dirty="0" smtClean="0"/>
              <a:t>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 smtClean="0"/>
              <a:t>Supp Cup</a:t>
            </a:r>
            <a:r>
              <a:rPr lang="en-GB" sz="2400" b="1" dirty="0" smtClean="0"/>
              <a:t> –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5 v 3  Brackley 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3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r>
              <a:rPr lang="en-GB" sz="1800" b="1" dirty="0"/>
              <a:t>				</a:t>
            </a:r>
            <a:r>
              <a:rPr lang="en-GB" sz="1800" b="1" dirty="0" smtClean="0"/>
              <a:t>	B. Howes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J. Wait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Steve Dennett  (6)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Watson Cup Final</a:t>
            </a:r>
            <a:r>
              <a:rPr lang="en-GB" sz="2400" b="1" dirty="0" smtClean="0"/>
              <a:t> –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2 v 1  Wingrave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O. Upstone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R. Coles	</a:t>
            </a:r>
            <a:r>
              <a:rPr lang="en-GB" sz="1800" b="1" dirty="0"/>
              <a:t>				</a:t>
            </a:r>
            <a:r>
              <a:rPr lang="en-GB" sz="1800" b="1" dirty="0" smtClean="0"/>
              <a:t>	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D. Symcoxs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S. Humphries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July</a:t>
            </a:r>
            <a:r>
              <a:rPr lang="en-GB" sz="4000" b="1" dirty="0" smtClean="0"/>
              <a:t>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</a:t>
            </a:r>
            <a:r>
              <a:rPr lang="en-GB" sz="2400" b="1" dirty="0" smtClean="0"/>
              <a:t>Jock Christie </a:t>
            </a:r>
            <a:r>
              <a:rPr lang="en-GB" sz="2400" b="1" dirty="0" smtClean="0"/>
              <a:t>Cup Final</a:t>
            </a:r>
            <a:r>
              <a:rPr lang="en-GB" sz="2400" b="1" dirty="0" smtClean="0"/>
              <a:t> – 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2 v 4  Aylesbury JFC  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Jackson 2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Symcoxs</a:t>
            </a:r>
            <a:r>
              <a:rPr lang="en-GB" sz="1800" b="1" dirty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KEA  0 v 4  Middleton Cheney U13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Cooper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N. Marshall</a:t>
            </a:r>
            <a:r>
              <a:rPr lang="en-GB" sz="1800" b="1" dirty="0"/>
              <a:t>					</a:t>
            </a:r>
            <a:r>
              <a:rPr lang="en-GB" sz="1800" b="1" dirty="0" smtClean="0"/>
              <a:t>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G. Fuller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Nutt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Alan Cooper  (9)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smtClean="0"/>
              <a:t>Middleton Cheney </a:t>
            </a:r>
            <a:r>
              <a:rPr lang="en-GB" sz="2400" b="1" dirty="0" smtClean="0"/>
              <a:t>U13  1 v 3  Brackley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smtClean="0"/>
              <a:t>Middleton Cheney </a:t>
            </a:r>
            <a:r>
              <a:rPr lang="en-GB" sz="2400" b="1" dirty="0" smtClean="0"/>
              <a:t>U13  1 v 3  Mortonville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</a:t>
            </a:r>
            <a:r>
              <a:rPr lang="en-GB" sz="18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 </a:t>
            </a:r>
            <a:r>
              <a:rPr lang="en-GB" sz="2400" b="1" dirty="0" smtClean="0"/>
              <a:t>Middleton Cheney </a:t>
            </a:r>
            <a:r>
              <a:rPr lang="en-GB" sz="2400" b="1" dirty="0" smtClean="0"/>
              <a:t>U13  5 v 4  Banbury Vikings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</a:t>
            </a:r>
            <a:r>
              <a:rPr lang="en-GB" sz="1800" b="1" dirty="0"/>
              <a:t>					</a:t>
            </a:r>
            <a:r>
              <a:rPr lang="en-GB" sz="1800" b="1" dirty="0" smtClean="0"/>
              <a:t>	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R. Coles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	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Aylesbury JFC  2 V 2  </a:t>
            </a:r>
            <a:r>
              <a:rPr lang="en-GB" sz="2400" b="1" dirty="0" smtClean="0"/>
              <a:t>Middleton Cheney </a:t>
            </a:r>
            <a:r>
              <a:rPr lang="en-GB" sz="2400" b="1" dirty="0" smtClean="0"/>
              <a:t>U13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Wait</a:t>
            </a:r>
            <a:r>
              <a:rPr lang="en-GB" sz="1800" b="1" dirty="0"/>
              <a:t>					</a:t>
            </a:r>
            <a:r>
              <a:rPr lang="en-GB" sz="1800" b="1" dirty="0" smtClean="0"/>
              <a:t>	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D.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N. Marshall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A. Nadin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6 v 0  KEA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Corley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C. Jackson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D. Symcoxs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N. Marshall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A. Nadin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U13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/>
              <a:t> Banbury Vikings  2 v 4  Middleton </a:t>
            </a:r>
            <a:r>
              <a:rPr lang="en-GB" sz="2400" b="1" dirty="0" smtClean="0"/>
              <a:t>Cheney </a:t>
            </a:r>
            <a:r>
              <a:rPr lang="en-GB" sz="2400" b="1" dirty="0" smtClean="0"/>
              <a:t>U13               </a:t>
            </a:r>
            <a:r>
              <a:rPr lang="en-GB" sz="1800" b="1" dirty="0" smtClean="0"/>
              <a:t> </a:t>
            </a:r>
            <a:r>
              <a:rPr lang="en-GB" sz="2400" b="1" dirty="0" smtClean="0"/>
              <a:t>                                                                                                   </a:t>
            </a:r>
            <a:endParaRPr lang="en-GB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Jackson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Nutt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G. Fuller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C. Jackson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J</a:t>
            </a:r>
            <a:r>
              <a:rPr lang="en-GB" sz="1800" b="1" dirty="0" smtClean="0"/>
              <a:t>. </a:t>
            </a:r>
            <a:r>
              <a:rPr lang="en-GB" sz="1800" b="1" dirty="0" smtClean="0"/>
              <a:t>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Sub-	</a:t>
            </a:r>
            <a:endParaRPr lang="en-GB" sz="1800" b="1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/>
              <a:t>Ref-	Keith Fuller  (8)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328</Words>
  <Application>Microsoft Office PowerPoint</Application>
  <PresentationFormat>On-screen Show (4:3)</PresentationFormat>
  <Paragraphs>482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MIDDLETON CHENEY</vt:lpstr>
      <vt:lpstr>UNDER 12 TEAM</vt:lpstr>
      <vt:lpstr>September 11th 1994   Cherwell &amp; District U13 League - Away</vt:lpstr>
      <vt:lpstr>September 18th 1994   Cherwell &amp; District U13 League - Home</vt:lpstr>
      <vt:lpstr>October 9th 1994   Cherwell &amp; District U13 League - Home</vt:lpstr>
      <vt:lpstr>October 16th 1994   Cherwell &amp; District U13 League - Home</vt:lpstr>
      <vt:lpstr>October 23rd 1994   Cherwell &amp; District U13 League - Away</vt:lpstr>
      <vt:lpstr>November 6th 1994   Cherwell &amp; District U13 League - Home</vt:lpstr>
      <vt:lpstr>November 13th 1994   Cherwell &amp; District U13 League - Away</vt:lpstr>
      <vt:lpstr>November 20th 1994   Cherwell &amp; District U13 League - Away</vt:lpstr>
      <vt:lpstr>November 27th 1994   Cherwell &amp; District U13 Cup Semi Final - Away</vt:lpstr>
      <vt:lpstr>December 4th 1994   Cherwell &amp; District U13 League - Home</vt:lpstr>
      <vt:lpstr>December 11th 1994   Cherwell &amp; District U13 League - Home</vt:lpstr>
      <vt:lpstr>December 18th 1994   Cherwell &amp; District U13 League Cup - Away</vt:lpstr>
      <vt:lpstr>January 8th 1995   Cherwell &amp; District U13 League - Away</vt:lpstr>
      <vt:lpstr>January 15th 1995   Cherwell &amp; District U13 League - Home</vt:lpstr>
      <vt:lpstr>January 29th 1995   Cherwell &amp; District U13 League - Home</vt:lpstr>
      <vt:lpstr>February 5th 1995   Cherwell &amp; District U13 League - Away</vt:lpstr>
      <vt:lpstr>March 12th 1995   Cherwell &amp; District U13 Supp Cup - Home</vt:lpstr>
      <vt:lpstr>March 19th 1995   Cherwell &amp; District U13 Supp Cup - Home</vt:lpstr>
      <vt:lpstr>March 26th 1995   Cherwell &amp; District U13 Supp Cup - Away</vt:lpstr>
      <vt:lpstr>April 4th 1995   Cherwell &amp; District U13 Supp Cup - Away</vt:lpstr>
      <vt:lpstr>April 9th 1995   Cherwell &amp; District U13 League - Away</vt:lpstr>
      <vt:lpstr>April 23rd 1995   Cherwell &amp; District U13 League – Away  Double Header</vt:lpstr>
      <vt:lpstr>April 30th 1995   Cherwell &amp; District U13 Supp Cup – Home</vt:lpstr>
      <vt:lpstr>May 16th 1995   Watson Cup Final – Home</vt:lpstr>
      <vt:lpstr>July 14th 1995   Jock Christie Cup Final –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71</cp:revision>
  <dcterms:created xsi:type="dcterms:W3CDTF">2009-04-11T11:47:07Z</dcterms:created>
  <dcterms:modified xsi:type="dcterms:W3CDTF">2013-01-01T09:04:03Z</dcterms:modified>
</cp:coreProperties>
</file>